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02795-7424-1EEF-D4C8-476723062C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6A9CD6-DE31-07A6-5B94-779407637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603EC-375E-EE0A-4210-F6E737DC6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AC831-B49F-F61C-BA53-0EC86C202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E9866-36D7-24CC-647B-8EC9D572A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4808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200F-7D4A-5473-C379-3AB4F3C6B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13FD02-68D2-F4F0-7307-0733B3E600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1353F-1A65-0087-B266-259022420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BA5A3-9AC2-A83C-428D-A0E351FA9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6D2D8-EBCD-8E08-EB82-C53216C59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0781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96C362-26D8-781A-3E46-098AED7537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BD6EC-9132-15AC-4DEA-C7818FA0F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4FA70-7298-C3C4-54BD-1005093C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5418A-1C00-A239-2BED-84445ED3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365-C352-0A1A-E907-5EC50B82D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8263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D872E-40A2-C233-C4CB-33DC250C1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769F-BF39-1B93-4149-72679A5F1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3DDE7-A808-E96D-516E-DC9451E15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F1B7F-49CD-671E-F445-5B642357A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3EFB3-1434-E686-BEBA-D15FB7D8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9943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0DD9-F456-513E-3EDA-FE192A32B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35653-7674-458E-4BFE-25E761A32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27CF1-E5C5-1138-3153-87AC1AC1C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5BC71-7C09-B8B8-4284-ECBA8AC8D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EBEDF-C9DC-7CF3-21EB-314B50483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959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FB380-F065-E2EE-2177-029AB1A4D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AAFF1-4A73-216D-B676-8DD05214B6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9CD0FE-E926-5ABC-91E3-4749DDF45D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44011-99DF-AF8A-87B1-20BA3F437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23A12-C573-38D2-2AF1-3AC452626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E95759-FE95-EB8A-ABD8-0A23436A4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839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C4456-CBAC-D3FD-B494-4B0D8C560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A50754-CB5E-D879-A20C-F3EEC96CD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70AC74-C837-CDD7-A6BB-FF5E042E1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891EF5-4CD6-4B9A-BDF9-8B0154935C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053809-7527-72DF-FF92-3848642859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BDF4F9-8293-0FA9-8CD0-B805D95AA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FC0104-2829-7AEA-3F16-9BED56B3F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6490E4-D9DC-8916-29C9-948DCD28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9702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F87CA-CE82-CE98-E2E6-6E8B3F866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BD6B8A-5405-D233-56E7-C24F8637A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EE287-61D4-6C1F-DD45-174F64657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90A0A3-85E1-1D56-F337-9A4B2BA31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7278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3F2DC7-554E-1638-B966-C6B29ADAE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2533DA-961E-7C8E-34DB-2BC867F00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95F26D-C8FA-910C-72AE-CC279F319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3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FBBCF-4C2F-A493-8DB5-A7ECC53D9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F96FE-BB97-6FCE-C322-E5BE623F8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10C28-DFB2-8C14-5CE5-C9FB7B51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C6A4D-EF31-53CB-BE58-E47408D05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75EA5-A6BB-FFCF-20B9-C4299F9A5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DD7AFB-DEFF-13B8-9A93-E2E434870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3276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78BEC-2C10-3D96-4660-2D10B35AF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90668C-B51C-3F67-51FF-AE19D7C460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6D16E3-35D0-3DCF-F474-0297934ECF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A8DEB-589F-5EAD-9C3F-241C74F4A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2C318-C1C1-EDD0-CE4B-4E3214F50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8C5E3A-291E-E640-135A-F115012DD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2908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3F1035-9B96-443D-2F3E-C083EA856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BD921-ECC6-3027-26A1-3ABB8BAF1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43363-370D-C3BE-BE06-4FCBFF19D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C199B-D990-460F-ADB8-7E749F0E8D87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85BDE-7045-F8A0-4759-76AC04E544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30F7E-6ABD-721F-B272-E44A1A647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7DB66-CA88-4481-AFAC-7403F470B3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6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B7928D-320C-D745-BAED-169297CB6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63"/>
            <a:ext cx="12192000" cy="684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328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B5B52B-117F-195D-41DF-25FA5EA38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58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3D44FC-3CA3-F307-C2A7-DC97AD0DA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" y="0"/>
            <a:ext cx="12178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367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990EDC-D633-0704-E431-3656D926A1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96"/>
            <a:ext cx="12192000" cy="681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512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8890FC-9F8E-1D75-ECAC-705B0EC2B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626"/>
            <a:ext cx="12192000" cy="681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224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67B54A-8756-9287-BFBD-5345C3009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385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0669B4-7A6C-0817-2D2F-04C751A6E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07"/>
            <a:ext cx="12192000" cy="680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97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8A024A-6BD8-C5D5-C40B-D5D0D28B8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1"/>
            <a:ext cx="12192000" cy="685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26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ADF5D8-2AFB-508A-5C4B-891028348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96"/>
            <a:ext cx="12192000" cy="682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67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FE90E6-CD49-207D-890B-7D43505EF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306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C96804-9F3B-A45B-CE94-04A098B9F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57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Surenthiran S</dc:creator>
  <cp:lastModifiedBy>Surenthiran S</cp:lastModifiedBy>
  <cp:revision>2</cp:revision>
  <dcterms:created xsi:type="dcterms:W3CDTF">2024-09-11T19:24:01Z</dcterms:created>
  <dcterms:modified xsi:type="dcterms:W3CDTF">2024-09-11T19:27:47Z</dcterms:modified>
</cp:coreProperties>
</file>

<file path=docProps/thumbnail.jpeg>
</file>